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8D1"/>
    <a:srgbClr val="F9B18B"/>
    <a:srgbClr val="AA7145"/>
    <a:srgbClr val="AD8D74"/>
    <a:srgbClr val="043F3E"/>
    <a:srgbClr val="FFFFFF"/>
    <a:srgbClr val="2B393C"/>
    <a:srgbClr val="E2E4DE"/>
    <a:srgbClr val="532718"/>
    <a:srgbClr val="662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5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3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3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16-Sep-25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16-Sep-25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16-Sep-25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7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1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0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759AF6B-8330-7E44-EB9F-52EDF7E185C9}"/>
              </a:ext>
            </a:extLst>
          </p:cNvPr>
          <p:cNvGrpSpPr/>
          <p:nvPr/>
        </p:nvGrpSpPr>
        <p:grpSpPr>
          <a:xfrm>
            <a:off x="1448836" y="0"/>
            <a:ext cx="9360028" cy="6702370"/>
            <a:chOff x="1448836" y="0"/>
            <a:chExt cx="9360028" cy="67023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B2FD4B7-4D6E-6EA2-5C27-D458B03B2B04}"/>
                </a:ext>
              </a:extLst>
            </p:cNvPr>
            <p:cNvSpPr/>
            <p:nvPr/>
          </p:nvSpPr>
          <p:spPr>
            <a:xfrm>
              <a:off x="7208864" y="169333"/>
              <a:ext cx="3600000" cy="360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27EBF17-5134-E8F1-41D3-99F3299245F3}"/>
                </a:ext>
              </a:extLst>
            </p:cNvPr>
            <p:cNvSpPr/>
            <p:nvPr/>
          </p:nvSpPr>
          <p:spPr>
            <a:xfrm>
              <a:off x="4665876" y="1503837"/>
              <a:ext cx="3538324" cy="519853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D1BA42A-A08E-AC7D-63BD-CBC17E126AE2}"/>
                </a:ext>
              </a:extLst>
            </p:cNvPr>
            <p:cNvSpPr/>
            <p:nvPr/>
          </p:nvSpPr>
          <p:spPr>
            <a:xfrm>
              <a:off x="1448836" y="3102370"/>
              <a:ext cx="3600000" cy="36000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Picture 5" descr="A group of yellow stars&#10;&#10;AI-generated content may be incorrect.">
              <a:extLst>
                <a:ext uri="{FF2B5EF4-FFF2-40B4-BE49-F238E27FC236}">
                  <a16:creationId xmlns:a16="http://schemas.microsoft.com/office/drawing/2014/main" id="{AF8C7DC5-287F-5098-D3C4-507FB0357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261" y="0"/>
              <a:ext cx="2946741" cy="2946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24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EC6C9-3D53-FFC6-7C95-E882AA0F7B19}"/>
              </a:ext>
            </a:extLst>
          </p:cNvPr>
          <p:cNvGrpSpPr/>
          <p:nvPr/>
        </p:nvGrpSpPr>
        <p:grpSpPr>
          <a:xfrm>
            <a:off x="1091952" y="577049"/>
            <a:ext cx="4158000" cy="3600000"/>
            <a:chOff x="1091952" y="577049"/>
            <a:chExt cx="4158000" cy="3600000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867BFD87-44C0-DE38-66FB-B2748391B1FD}"/>
                </a:ext>
              </a:extLst>
            </p:cNvPr>
            <p:cNvSpPr/>
            <p:nvPr/>
          </p:nvSpPr>
          <p:spPr>
            <a:xfrm>
              <a:off x="1091952" y="577049"/>
              <a:ext cx="4158000" cy="3600000"/>
            </a:xfrm>
            <a:prstGeom prst="triangle">
              <a:avLst/>
            </a:prstGeom>
            <a:gradFill flip="none" rotWithShape="1">
              <a:gsLst>
                <a:gs pos="0">
                  <a:srgbClr val="ADB29C">
                    <a:tint val="66000"/>
                    <a:satMod val="160000"/>
                  </a:srgbClr>
                </a:gs>
                <a:gs pos="50000">
                  <a:srgbClr val="ADB29C">
                    <a:tint val="44500"/>
                    <a:satMod val="160000"/>
                  </a:srgbClr>
                </a:gs>
                <a:gs pos="100000">
                  <a:srgbClr val="ADB2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27A48B-1778-6EA7-D547-185935EAE280}"/>
                </a:ext>
              </a:extLst>
            </p:cNvPr>
            <p:cNvSpPr/>
            <p:nvPr/>
          </p:nvSpPr>
          <p:spPr>
            <a:xfrm>
              <a:off x="1979721" y="1766656"/>
              <a:ext cx="2396970" cy="2410393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81D32-F8DA-0A50-259C-0227C5B95F51}"/>
              </a:ext>
            </a:extLst>
          </p:cNvPr>
          <p:cNvGrpSpPr/>
          <p:nvPr/>
        </p:nvGrpSpPr>
        <p:grpSpPr>
          <a:xfrm>
            <a:off x="5249952" y="577049"/>
            <a:ext cx="4158000" cy="3600000"/>
            <a:chOff x="5249952" y="577049"/>
            <a:chExt cx="4158000" cy="3600000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3C96CDD-7464-865F-AC10-FB2ABC1B2C15}"/>
                </a:ext>
              </a:extLst>
            </p:cNvPr>
            <p:cNvSpPr/>
            <p:nvPr/>
          </p:nvSpPr>
          <p:spPr>
            <a:xfrm>
              <a:off x="5249952" y="577049"/>
              <a:ext cx="4158000" cy="3600000"/>
            </a:xfrm>
            <a:prstGeom prst="triangle">
              <a:avLst/>
            </a:prstGeom>
            <a:gradFill flip="none" rotWithShape="1">
              <a:gsLst>
                <a:gs pos="0">
                  <a:srgbClr val="AA7145">
                    <a:tint val="66000"/>
                    <a:satMod val="160000"/>
                  </a:srgbClr>
                </a:gs>
                <a:gs pos="50000">
                  <a:srgbClr val="AA7145">
                    <a:tint val="44500"/>
                    <a:satMod val="160000"/>
                  </a:srgbClr>
                </a:gs>
                <a:gs pos="100000">
                  <a:srgbClr val="AA714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8DBE7A-A6E3-C43C-1100-369B29217F0D}"/>
                </a:ext>
              </a:extLst>
            </p:cNvPr>
            <p:cNvSpPr/>
            <p:nvPr/>
          </p:nvSpPr>
          <p:spPr>
            <a:xfrm>
              <a:off x="6443734" y="1242051"/>
              <a:ext cx="1770435" cy="293499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ECEAF-7F50-CE91-5E42-EF4540ABEFDC}"/>
              </a:ext>
            </a:extLst>
          </p:cNvPr>
          <p:cNvGrpSpPr/>
          <p:nvPr/>
        </p:nvGrpSpPr>
        <p:grpSpPr>
          <a:xfrm>
            <a:off x="495061" y="2789068"/>
            <a:ext cx="4158000" cy="3600000"/>
            <a:chOff x="495061" y="2789068"/>
            <a:chExt cx="4158000" cy="360000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46A5D45D-1EBE-A71D-0A99-7AC111F06893}"/>
                </a:ext>
              </a:extLst>
            </p:cNvPr>
            <p:cNvSpPr/>
            <p:nvPr/>
          </p:nvSpPr>
          <p:spPr>
            <a:xfrm>
              <a:off x="495061" y="2789068"/>
              <a:ext cx="4158000" cy="3600000"/>
            </a:xfrm>
            <a:prstGeom prst="triangle">
              <a:avLst/>
            </a:prstGeom>
            <a:gradFill flip="none" rotWithShape="1">
              <a:gsLst>
                <a:gs pos="0">
                  <a:srgbClr val="F9B18B">
                    <a:tint val="66000"/>
                    <a:satMod val="160000"/>
                  </a:srgbClr>
                </a:gs>
                <a:gs pos="50000">
                  <a:srgbClr val="F9B18B">
                    <a:tint val="44500"/>
                    <a:satMod val="160000"/>
                  </a:srgbClr>
                </a:gs>
                <a:gs pos="100000">
                  <a:srgbClr val="F9B18B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7F8BCB-1BF9-7BB0-F1D5-8F8C2C7EF520}"/>
                </a:ext>
              </a:extLst>
            </p:cNvPr>
            <p:cNvSpPr/>
            <p:nvPr/>
          </p:nvSpPr>
          <p:spPr>
            <a:xfrm>
              <a:off x="1375576" y="3968542"/>
              <a:ext cx="2396970" cy="241039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5198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02E3CA-ADB9-62E0-B73D-365105F68E6C}"/>
              </a:ext>
            </a:extLst>
          </p:cNvPr>
          <p:cNvGrpSpPr/>
          <p:nvPr/>
        </p:nvGrpSpPr>
        <p:grpSpPr>
          <a:xfrm>
            <a:off x="3621024" y="548640"/>
            <a:ext cx="4315967" cy="5843015"/>
            <a:chOff x="3621024" y="548640"/>
            <a:chExt cx="4315967" cy="58430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C48B2F-B7D1-BEF8-08F6-FF74542B3EC1}"/>
                </a:ext>
              </a:extLst>
            </p:cNvPr>
            <p:cNvGrpSpPr/>
            <p:nvPr/>
          </p:nvGrpSpPr>
          <p:grpSpPr>
            <a:xfrm>
              <a:off x="3621024" y="548640"/>
              <a:ext cx="4315967" cy="5843015"/>
              <a:chOff x="4089856" y="1909409"/>
              <a:chExt cx="2965785" cy="4356734"/>
            </a:xfrm>
          </p:grpSpPr>
          <p:pic>
            <p:nvPicPr>
              <p:cNvPr id="3" name="Picture 2" descr="A close-up of a book shelf&#10;&#10;AI-generated content may be incorrect.">
                <a:extLst>
                  <a:ext uri="{FF2B5EF4-FFF2-40B4-BE49-F238E27FC236}">
                    <a16:creationId xmlns:a16="http://schemas.microsoft.com/office/drawing/2014/main" id="{877CA4CE-4206-5579-1697-07816857A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8" t="25862" r="62070" b="15130"/>
              <a:stretch>
                <a:fillRect/>
              </a:stretch>
            </p:blipFill>
            <p:spPr>
              <a:xfrm>
                <a:off x="4089856" y="1909409"/>
                <a:ext cx="2965785" cy="4356734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A8A7F56-0B46-040F-58E2-1237C339FC1E}"/>
                  </a:ext>
                </a:extLst>
              </p:cNvPr>
              <p:cNvSpPr/>
              <p:nvPr/>
            </p:nvSpPr>
            <p:spPr>
              <a:xfrm>
                <a:off x="4667416" y="3297983"/>
                <a:ext cx="1824824" cy="1827738"/>
              </a:xfrm>
              <a:prstGeom prst="ellipse">
                <a:avLst/>
              </a:prstGeom>
              <a:blipFill dpi="0" rotWithShape="1"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ABD91-F82E-C2D1-94B8-5219DCC93730}"/>
                  </a:ext>
                </a:extLst>
              </p:cNvPr>
              <p:cNvSpPr txBox="1"/>
              <p:nvPr/>
            </p:nvSpPr>
            <p:spPr>
              <a:xfrm>
                <a:off x="4470593" y="2215048"/>
                <a:ext cx="2230672" cy="986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4000" b="1" dirty="0">
                    <a:effectLst>
                      <a:glow rad="228600">
                        <a:srgbClr val="AA7145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Walbaum Display Heavy" panose="020F0502020204030204" pitchFamily="18" charset="0"/>
                    <a:ea typeface="HGSMinchoE" panose="020B0400000000000000" pitchFamily="18" charset="-128"/>
                  </a:rPr>
                  <a:t>GUÍA</a:t>
                </a:r>
              </a:p>
              <a:p>
                <a:pPr algn="ctr"/>
                <a:r>
                  <a:rPr lang="es-ES" sz="4000" b="1" dirty="0">
                    <a:effectLst>
                      <a:glow rad="228600">
                        <a:srgbClr val="AA7145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Walbaum Display Heavy" panose="020F0502020204030204" pitchFamily="18" charset="0"/>
                    <a:ea typeface="HGSMinchoE" panose="020B0400000000000000" pitchFamily="18" charset="-128"/>
                  </a:rPr>
                  <a:t>DE UGC</a:t>
                </a:r>
                <a:endParaRPr lang="es-E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albaum Display Heavy" panose="020F0502020204030204" pitchFamily="18" charset="0"/>
                  <a:ea typeface="HGSMinchoE" panose="020B0400000000000000" pitchFamily="18" charset="-128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BE459B-0DFD-06BE-700D-2B5837982CAE}"/>
                  </a:ext>
                </a:extLst>
              </p:cNvPr>
              <p:cNvSpPr txBox="1"/>
              <p:nvPr/>
            </p:nvSpPr>
            <p:spPr>
              <a:xfrm>
                <a:off x="4525451" y="5353445"/>
                <a:ext cx="2108752" cy="34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>
                    <a:effectLst>
                      <a:glow rad="228600">
                        <a:srgbClr val="AA7145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ston Script Bold" panose="02000807000000020002" pitchFamily="2" charset="0"/>
                  </a:rPr>
                  <a:t>Tania López</a:t>
                </a:r>
                <a:endParaRPr lang="es-E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ton Script Bold" panose="02000807000000020002" pitchFamily="2" charset="0"/>
                </a:endParaRPr>
              </a:p>
            </p:txBody>
          </p:sp>
        </p:grpSp>
        <p:pic>
          <p:nvPicPr>
            <p:cNvPr id="2" name="Picture 1" descr="A close-up of a book shelf&#10;&#10;AI-generated content may be incorrect.">
              <a:extLst>
                <a:ext uri="{FF2B5EF4-FFF2-40B4-BE49-F238E27FC236}">
                  <a16:creationId xmlns:a16="http://schemas.microsoft.com/office/drawing/2014/main" id="{CE8CBE8B-2F23-5581-CFBC-5573321F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8" t="25862" r="62070" b="72839"/>
            <a:stretch>
              <a:fillRect/>
            </a:stretch>
          </p:blipFill>
          <p:spPr>
            <a:xfrm flipV="1">
              <a:off x="3844031" y="6269728"/>
              <a:ext cx="4092959" cy="121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86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46778F3-E067-08B7-65E7-AC1AA9FF8FA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59BD73D-20AE-2B89-156E-5AE7C7C209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rgbClr val="F4E8D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F9BDB1-0AE7-8E0C-F9F7-C290CDA9C551}"/>
                </a:ext>
              </a:extLst>
            </p:cNvPr>
            <p:cNvGrpSpPr/>
            <p:nvPr/>
          </p:nvGrpSpPr>
          <p:grpSpPr>
            <a:xfrm>
              <a:off x="315191" y="92479"/>
              <a:ext cx="11561617" cy="6673041"/>
              <a:chOff x="237420" y="209806"/>
              <a:chExt cx="11561617" cy="6673041"/>
            </a:xfrm>
          </p:grpSpPr>
          <p:pic>
            <p:nvPicPr>
              <p:cNvPr id="6" name="Picture 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D70641A-11D9-9C6C-8399-471E4AFBD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48" y="82589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" name="Picture 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EDD6699-1EE3-8C60-5778-203A68782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48" y="20980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" name="Picture 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FDBA5C0-2B5D-917B-90C7-541FF2458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453959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" name="Picture 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67A9A9D-7C67-9EF8-6D6A-489E43740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48" y="205793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" name="Picture 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5BE4CBF-948D-18AC-F3EA-B39CD6965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516001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" name="Picture 1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AFA1741-C99C-A7F5-204A-9B758D153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48" y="144466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" name="Picture 1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CB1E855-A163-A257-068B-D156EF87D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391918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" name="Picture 1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0C0DF84-5C7F-F8D1-A090-10D453D35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577328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" name="Picture 1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88BA30B-3E3F-3028-A007-D80DF766E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63865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" name="Picture 1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3FEDA98-AA51-343A-0D3B-39C53881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2" y="267835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4BC0970-A9E2-23AE-CD3A-22C1A201B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20980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" name="Picture 1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A9C3D23-14C5-2E47-B1CB-62263AE68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329876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" name="Picture 1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12B5EAB-DEA8-49AF-99D9-2F507FA5E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267835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" name="Picture 1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6528AB3-0366-CF0F-7DDE-9975DCEDB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205793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0" name="Picture 1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976980F-997A-8B90-725E-B39DDB924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144466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1" name="Picture 2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A15A702-B091-9839-D1B6-D78633D2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20" y="82589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2" name="Picture 2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BFF27B4-F5AE-CC3F-8C95-ACC86E477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2" y="329876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3" name="Picture 2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49C04CD-32A6-9222-91C4-5D7024A11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009" y="577328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4" name="Picture 2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D00A31F-56C6-01E6-3062-5746FC39A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2" y="5146902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5" name="Picture 2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076D768-07CE-7796-6FED-7B411148A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393" y="638058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6" name="Picture 2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52F253D-0EB4-BEBB-B965-EEFA543EC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2" y="391039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7" name="Picture 2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96BA5DC-7432-0995-2F33-47EFB8F7D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2" y="453959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8" name="Picture 2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0F7A117-8875-5489-A0A7-F7C366165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010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29" name="Picture 2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CBDE69A-BDBD-C7B4-F477-9BFA46E81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010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0" name="Picture 2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EFCDFD8-AB25-3DE2-A63F-BC9E7C9C7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1" name="Picture 3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C200AAC-FC65-132F-6675-09F3F9C8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010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2" name="Picture 3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EAC869D-191A-D1AB-C537-B0A2BD6C3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517951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3" name="Picture 3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85E47CA-2017-B146-54B9-1E2F8EE61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010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4" name="Picture 3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84E35C7B-EA7C-DA72-CD60-0E68E8AC4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5" name="Picture 3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1870989-59FA-3D19-5335-990831A36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6" name="Picture 3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8A471FA0-306E-3598-A047-C029D3E4B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640605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7" name="Picture 3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8E1AF57-D12C-3EE4-CEB5-D9CD1B5B7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404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8" name="Picture 3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DA751B5-214C-BB5E-0871-386126758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9" name="Picture 3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2ADD263-CF1A-5022-FAF8-35A563339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0" name="Picture 3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215D548-AB55-68B7-FACB-D2F82637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1" name="Picture 4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5DF0B2B-3FC1-C517-2ECD-A099A2147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2" name="Picture 4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E58E14E-8C49-8AFC-4DEA-A6678320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3" name="Picture 4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C9E1937-BAB2-191D-95A6-F9C717BC3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82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4" name="Picture 4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D9D6F5C-A3B9-BB12-B455-B69665F12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404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5" name="Picture 4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019F527-DCE4-A9C2-5823-0E05B72E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571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6" name="Picture 4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21F17DF-E64E-F5ED-59D6-B6710E6A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404" y="516640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7" name="Picture 4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830B3E2-8B3A-9649-F1E2-4C3DB9902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1955" y="64000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8" name="Picture 4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F796264-F357-62CD-F4AE-303E2B523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404" y="39298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9" name="Picture 4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81CCE36-3FF1-FF45-BF8C-E8B0DBA07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404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0" name="Picture 4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09E8818-DAB8-8A23-1856-BEF8DE88E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1123" y="85418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1" name="Picture 5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73BF5E9-54F4-1C28-7681-DF7DBBC43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1123" y="238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2" name="Picture 5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FFAD2D4-7232-DB37-83A8-207116E33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45678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3" name="Picture 5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6C0F1E4-6E5B-0D65-9349-4C81F8233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1123" y="208623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4" name="Picture 5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03B6817-B92D-D4C4-9904-D216ABAE1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518830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5" name="Picture 5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37FCEE4-851B-2DFE-2F2C-CBE4DFAC1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1123" y="147295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6" name="Picture 5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8CAF810-4D1A-E15B-6A14-34FF5770F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3947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7" name="Picture 5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9D8FB7E-8521-3081-BDD7-B63D823EF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580157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8" name="Picture 5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5AF75DA-E854-D8A4-B258-A21121B88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641484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59" name="Picture 5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0B35799-6ADB-4BE2-3573-B482BB51C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517" y="270664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0" name="Picture 5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419BD4D-32AA-891F-E9E4-1409C381E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238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1" name="Picture 6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929EEAD-AD4C-55FC-6364-528847A87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332706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2" name="Picture 6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436AEDC-89C2-706A-ADA6-E599E1C2C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270664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3E692B1-3391-246B-257C-6990DE2F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208623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4" name="Picture 6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249D412-61AD-3AEF-7BAA-C1B18D69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147295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5" name="Picture 6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5744D15-E1E5-9A85-83CE-55CBFBB6A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095" y="85418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6" name="Picture 6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B2EF62C-6F2D-C5C5-5442-E763D1C8B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517" y="332706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7" name="Picture 6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AF72EB4-63CD-C213-D232-CD24A4E7A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684" y="580157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8" name="Picture 6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10BEDDA-CE50-214A-CFE2-6B9F0FC75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517" y="5175193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9" name="Picture 6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5272CE6-C447-50F3-D6C5-264D039C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0068" y="640887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0" name="Picture 6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BF49A43-B076-7669-4C41-D7CE39FC3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517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1" name="Picture 7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433A6B5-5C49-3FDE-CA53-A398BC4C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517" y="45678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2" name="Picture 7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26C3D99-D50F-9593-6811-E74830ED7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2787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3" name="Picture 7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D1CB50B-045C-ADA6-9D1D-526185935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2787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4" name="Picture 7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FF6D41F-C931-B11F-262A-CC936D928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5" name="Picture 7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B38B919-806B-721E-4E26-AA0F1B491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2787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6" name="Picture 7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7A6C4D7-B68B-0AC3-4971-C29E1F4E6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517951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7" name="Picture 7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17BBE36-D525-0D05-E952-723ADAC95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2787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8" name="Picture 7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F384AB4-FBE3-3FDE-D56D-D33526AD1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9" name="Picture 7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344B60E-17E2-B1F8-460A-36D161D5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0" name="Picture 7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FB15F91-4A8C-607C-1979-2536443E9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640605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1" name="Picture 8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FBA7851-249C-2B7C-5EEA-3E4F93497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181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2" name="Picture 8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EC4B5D1-5BA6-29C6-5205-CAF6A1AF3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3" name="Picture 8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3FE3C5B-4333-5540-A584-E1213B0A5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4" name="Picture 8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6B8D9E2-4828-4BD2-4CF8-4BA988756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5" name="Picture 8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C7905EC-710B-9D7D-9EB8-433B8764E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6" name="Picture 8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939D337-6A97-FEFE-8169-E6D444DC6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7" name="Picture 8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C2E8EA0-265F-DCA0-5F55-2F12F4252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759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8" name="Picture 8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D8F8A80-DDE9-64B0-9262-E24226B49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181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89" name="Picture 8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EA7D99B-07FF-AECB-4177-E68581EE5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48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0" name="Picture 8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9B07942-F2AE-E820-4022-267D3D1C5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181" y="516640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1" name="Picture 9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4B86B72-BBBE-BA90-6C30-D588B756E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1732" y="64000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2" name="Picture 9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93C78C9-997D-73E8-38A6-DB4E98C89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181" y="39298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3" name="Picture 9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0AD904C-119E-FE3E-26D3-A9A0EDEED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181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4" name="Picture 9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E481BA5-2893-1C3B-0DB2-35B7FA4F4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845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5" name="Picture 9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54C3D60-3319-FAAE-47EF-1CB8012F6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845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6" name="Picture 9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2A0CB2F-0BAB-1FDB-C6A4-7CC3A644A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7" name="Picture 9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2D83470-D177-12DD-0374-6251018E9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845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8" name="Picture 9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644E8CB-BB00-2A8D-61C5-CA000B922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517951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99" name="Picture 9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1EADDFC-A24E-C31C-205E-AA612A401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845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0" name="Picture 9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8DC51E3-164D-C6BA-F6E6-FD82C96B2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1" name="Picture 10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B5CDE3A-FCA4-476A-7B8E-B045A7471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2" name="Picture 10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F0F42D8-A7FF-113D-718A-A767EB2BB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640605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3" name="Picture 10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18BB2D0-F182-766C-3063-31AD62F3A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239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4" name="Picture 10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F2D53C4-C435-40AB-9705-E66F2FB6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5" name="Picture 10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80398BE-DA9B-0875-2865-1307E9171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6" name="Picture 10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BA2CA63-2220-EB99-9FAE-1C5823D0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7" name="Picture 10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3090CE6-1237-EF25-D4B1-51093941A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8" name="Picture 10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06F792C-ACDD-3582-0A96-2E12DDF92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09" name="Picture 10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C4F3F2D-B852-5180-645E-2863BEAD4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8817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0" name="Picture 10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7DDE4AE-0C48-F4F4-E9D6-CD545A5FE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239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1" name="Picture 11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EFD950C-49CD-84E2-61F2-3164FD43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3406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2" name="Picture 11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8328071-0A75-E1A0-A0F5-0F58D2D2D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239" y="516640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3" name="Picture 11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DDE8040-0FBD-A264-413D-28BD430ED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8790" y="64000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4" name="Picture 11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8BF52F00-094D-4AE3-3E3D-8C5FA92C1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239" y="39298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5" name="Picture 11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CD6B6D9-F79B-8AF3-9B63-99459D3F7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239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6" name="Picture 11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2941E91-52CF-CCD2-DADB-53726A84F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512" y="82589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7" name="Picture 11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5A486DC-593A-61A3-4715-978CCA5E2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512" y="20980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8" name="Picture 11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3DE38F4-410C-BD9A-E69D-27954441D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453959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9" name="Picture 11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179D94E-5E80-DF8D-64F1-E93537C2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512" y="205793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0" name="Picture 11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73B87C7-19B8-76B6-167B-81332C4F1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516001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1" name="Picture 12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E4E53F4-5806-93A2-FF75-3A549D4CC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512" y="144466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2" name="Picture 12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3905BDC-BC0F-F820-F9D8-629314476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391918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3" name="Picture 12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16586AD-3CD0-958E-6AEA-9A85F981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577328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4" name="Picture 12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1DF3CCD-E193-508B-41D7-3D1348336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63865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5" name="Picture 12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12EFD67-469C-A996-5E74-0655FAA06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906" y="267835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6" name="Picture 12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21494A4-DFB1-2099-563E-CA9EBCA5F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20980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7" name="Picture 12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1958DDB-6809-4CB0-F4BA-F137BAA2B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329876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8" name="Picture 12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B1271EF-BBC6-5E31-62E5-465D61AAE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267835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29" name="Picture 12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D61CE08-7ECD-33A0-5B6F-957642D2B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205793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0" name="Picture 12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D99E7B6-B2CE-A6DB-8DD6-D86F18FDB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144466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1" name="Picture 13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CC34922-98CC-08E9-085F-CFE9B7101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4484" y="82589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2" name="Picture 13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9CDD581-1323-C426-9429-BEC5D1C0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906" y="329876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3" name="Picture 13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233AE9D-9123-D2CD-E22B-D1C570E0E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073" y="577328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4" name="Picture 13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81CB483-3ECD-E50B-8E40-6452F61FA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906" y="5146902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5" name="Picture 13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AE3194D-7DFC-8CCD-AF9F-FDD20EC6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4457" y="638058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6" name="Picture 13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CC177C3-5384-F820-9A94-8F6D94D94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906" y="391039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7" name="Picture 13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47EADFA-FE95-5575-B337-830E9A97E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906" y="453959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8" name="Picture 13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5D86F55-5410-B435-C8A6-7A9D027DE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2578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39" name="Picture 13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F01391E-8BBA-C552-EB86-6B6AA3357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2578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0" name="Picture 13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C4EE5EC-EF7A-65A6-86E1-2B0321303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1" name="Picture 14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CF8FAC9-3B63-1352-4CA7-4377C8903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2578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2" name="Picture 14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3F31E3A-A218-7D08-E72C-2AD994A0C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517951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3" name="Picture 14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11802D4-DCCB-B7F5-BAE2-675FA60A5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2578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4" name="Picture 14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BB4560D-DC2D-4DDA-7F0C-C0599B381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5" name="Picture 14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7A2C77D-580E-4304-A09B-D8886EBF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6" name="Picture 14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3E4528D8-7293-7E46-5422-EE655076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640605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7" name="Picture 14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D5F7E4D-3A23-D4C4-DD7E-936615F2B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972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8" name="Picture 14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C83356E-066C-A7A7-B46A-8305F061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22930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49" name="Picture 14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B928BDF-4A1C-B71A-C9BF-3EFC74D8F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0" name="Picture 14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B367EA3-4F4A-BF87-3E43-4BF41B6E0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269785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1" name="Picture 15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232FDEE-2C04-EC79-4705-10DA84FE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20774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2" name="Picture 15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D7554FE-D9F2-0C0E-9C96-AE85C3AF1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146417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3" name="Picture 15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1934F09-0312-AF69-3C67-0CA57B1EE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1550" y="84540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4" name="Picture 15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2167CA2-0A34-3A09-C6B1-79831D230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972" y="331827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5" name="Picture 15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CDCBC79-0D6D-8604-5CF9-069FDE6F8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6139" y="579278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6" name="Picture 15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4D0A69C-9AF0-3A95-F813-B37FB1847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972" y="516640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7" name="Picture 15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5C4B271-EBDB-0AE6-2925-F6C1AC418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1523" y="64000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8" name="Picture 15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D8BEABC-598C-7089-7F4D-83A69A20C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972" y="39298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59" name="Picture 15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2A92CBC-858B-24A8-2FFF-B277C3716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972" y="455910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0" name="Picture 15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556BFB7-7AF8-FD9F-A1B0-A153212BA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0465" y="85418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1" name="Picture 16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7771417-35DD-4292-CA34-02E84341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0465" y="238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2" name="Picture 16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8B6FA47-69AF-DACF-737B-9FD32959B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45678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3" name="Picture 16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E045F7B-730D-07FB-66BB-CF15682F1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0465" y="208623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4" name="Picture 16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44445DE-71D8-7DBF-2645-77A5F626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518830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5" name="Picture 16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81B39ADF-FACD-263C-3E5B-CB0C6A7FC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0465" y="147295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6" name="Picture 16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BD60957-1189-7A76-A655-D3275F0A4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3947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7" name="Picture 16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894D838-028C-297E-0ECC-C12067262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580157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8" name="Picture 16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A2BF551-23FA-CD4E-952A-278F17C5E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641484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69" name="Picture 16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608AF47-D56B-AF7A-0691-E4665449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5859" y="270664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0" name="Picture 16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B628275-126E-CA2D-C526-F162DBF46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238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1" name="Picture 17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2861982-0E89-4756-9471-6CC4852FE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332706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2" name="Picture 17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30AB4BF-68FF-6FDB-90D8-BF1134558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270664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3" name="Picture 17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326C818-83B4-A456-ABD1-35DBDC535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208623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4" name="Picture 17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717A8BB7-4169-731E-E7DC-8518054D5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147295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5" name="Picture 17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4489F89-FEAE-C487-8F4B-E15028134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437" y="85418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6" name="Picture 17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8D96CC2-80D8-F1DE-995E-794D65B9E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5859" y="332706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7" name="Picture 17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C51A497-26AE-2227-2BE3-8724FF31F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4026" y="580157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8" name="Picture 17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86C8669-1D08-EC3E-76C0-B1ACD1B55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5859" y="5175193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79" name="Picture 17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0288D5B-5360-2FEA-2C3E-848B6FC01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9410" y="640887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0" name="Picture 17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9EF3C747-C19D-785A-5ED6-E507D31B9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5859" y="393868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1" name="Picture 18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DBC5B449-FAC1-D1BB-71FC-D8E8B1DFE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5859" y="45678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2" name="Picture 18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083A03DA-3633-8D54-5EEF-8D1534A10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456789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3" name="Picture 18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583E22B-F1EF-A973-8852-B9B984585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518830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4" name="Picture 18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C6010B2-8CAC-DAAF-BACD-7816B4BA7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3947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5" name="Picture 18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AE431E0-BB0A-5FA1-A560-7F764726C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580157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6" name="Picture 185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1304696-DB51-66B8-C92E-A9E471FAA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641484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7" name="Picture 18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8B6DAFBD-7FEE-A669-19FD-2EC37DC5B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238097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8" name="Picture 18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F549BF5-8D6D-9EE0-7455-F74BDB136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332706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89" name="Picture 188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2E20271A-CD7D-E78F-D949-496EAB093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270664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0" name="Picture 18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EE121B6-96F5-7DA4-43F7-6DF129691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208623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1" name="Picture 19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06D796C-17CB-E97B-AE34-051A098AC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1472959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92" name="Picture 19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B8291501-F99C-1960-BC70-AD6D16594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037" y="854189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793702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Aston Script Bold</vt:lpstr>
      <vt:lpstr>Neue Haas Grotesk Text Pro</vt:lpstr>
      <vt:lpstr>Walbaum Display Heavy</vt:lpstr>
      <vt:lpstr>VanillaVTI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Sadeq Alisaac Khoueini</dc:creator>
  <cp:lastModifiedBy>Sadeq Alisaac Khoueini</cp:lastModifiedBy>
  <cp:revision>5</cp:revision>
  <dcterms:created xsi:type="dcterms:W3CDTF">2025-09-07T17:58:00Z</dcterms:created>
  <dcterms:modified xsi:type="dcterms:W3CDTF">2025-09-16T20:36:09Z</dcterms:modified>
</cp:coreProperties>
</file>